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1"/>
  </p:notesMasterIdLst>
  <p:sldIdLst>
    <p:sldId id="256" r:id="rId3"/>
    <p:sldId id="262" r:id="rId4"/>
    <p:sldId id="278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46FF-C494-483B-A55A-D8931B166F4D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51138-117D-484C-B76F-34698A4A2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89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632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3161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93677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13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3042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385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8787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54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206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21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1852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5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142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8759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194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380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68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41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54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8694738" y="6553200"/>
            <a:ext cx="4492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326706F-9144-48DB-AAFB-E11E61035E6D}" type="slidenum">
              <a:rPr lang="en-US" altLang="en-US" sz="1400" smtClean="0">
                <a:solidFill>
                  <a:srgbClr val="1C1C1C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400" smtClean="0">
              <a:solidFill>
                <a:srgbClr val="1C1C1C"/>
              </a:solidFill>
            </a:endParaRPr>
          </a:p>
        </p:txBody>
      </p:sp>
      <p:sp>
        <p:nvSpPr>
          <p:cNvPr id="143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3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5D29F50-8EF8-4E56-BF8D-A2F9B8EAB68E}" type="datetime4">
              <a:rPr lang="en-US">
                <a:solidFill>
                  <a:srgbClr val="1C1C1C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1C1C1C"/>
                </a:solidFill>
              </a:rPr>
              <a:t>SWE413 - Data Warehousing and Data Mining</a:t>
            </a:r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D8472C-D6CE-4BAD-A7AD-E20128753B99}" type="slidenum">
              <a:rPr lang="en-US" altLang="en-US">
                <a:solidFill>
                  <a:srgbClr val="1C1C1C"/>
                </a:solidFill>
              </a:rPr>
              <a:pPr/>
              <a:t>‹#›</a:t>
            </a:fld>
            <a:endParaRPr lang="en-US" alt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19300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00C4D-C6E3-44F8-834A-E6729AE2DCA1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DF097D-2004-4C86-BA23-2FD7CAE0B4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3639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A5FD7-5B5F-4F83-B3F1-95E4CB01746B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8DD2C7-DB81-43D8-8D84-E023871E9E6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08446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855B2-9123-435F-86FB-498FA55D7763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BA73FE-7E7D-4B2A-8723-82D0DC8008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19459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86472-A01D-4F59-912C-C1A0B4C35DB7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71005B-24AB-4DCB-BA5A-CAF9A93342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31311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0B35D-6271-4981-9115-2E80ECCD9B3F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B1F0B0-877F-4264-AD6E-2610F6A25C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89226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BD5AD-C027-4658-AF85-C662D72563A0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76F7B-9A46-4C6A-8B6D-A38283F6278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85331"/>
      </p:ext>
    </p:extLst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85A38-FEA4-4235-BC97-44380DE748FF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50BCB5-2AFA-4F27-8238-AE85A6C0F0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7094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421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D624B-BEA9-493C-B7F2-B35AE70A2B15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23065-51EC-47B3-883F-95CC23459CC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1654"/>
      </p:ext>
    </p:extLst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05DD-269E-451C-95B0-8AF0EE3A2485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C38D8A-DC56-4966-89E1-F45D3CA0594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30993"/>
      </p:ext>
    </p:extLst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228600"/>
            <a:ext cx="2114550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9125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02EEB-67B4-451E-BC8D-5F4C1F74E9D4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567239-9E2B-4C32-9CA4-896EF36FDA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36490"/>
      </p:ext>
    </p:extLst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228600"/>
            <a:ext cx="84582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ED140-B35F-4722-897D-917A9C0882B4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109CCC-E12E-4345-97FE-D842774D028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90624"/>
      </p:ext>
    </p:extLst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Clip" r:id="rId3" imgW="6857143" imgH="48963" progId="MS_ClipArt_Gallery.5">
                  <p:embed/>
                </p:oleObj>
              </mc:Choice>
              <mc:Fallback>
                <p:oleObj name="Clip" r:id="rId3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81E7A-DAB6-494B-BBD4-E0C75E4CE266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8D1C1-0705-4892-A3B2-F736C68FF1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961145"/>
      </p:ext>
    </p:extLst>
  </p:cSld>
  <p:clrMapOvr>
    <a:masterClrMapping/>
  </p:clrMapOvr>
  <p:transition>
    <p:zo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Clip" r:id="rId3" imgW="6857143" imgH="48963" progId="MS_ClipArt_Gallery.5">
                  <p:embed/>
                </p:oleObj>
              </mc:Choice>
              <mc:Fallback>
                <p:oleObj name="Clip" r:id="rId3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F278C-5402-4E21-8C3D-F283D455813E}" type="datetime4">
              <a:rPr lang="en-US">
                <a:solidFill>
                  <a:srgbClr val="000000"/>
                </a:solidFill>
              </a:rPr>
              <a:pPr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8B8E43-BE1D-45E8-AF18-49E01D1A9CE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72051"/>
      </p:ext>
    </p:extLst>
  </p:cSld>
  <p:clrMapOvr>
    <a:masterClrMapping/>
  </p:clrMapOvr>
  <p:transition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Clip" r:id="rId3" imgW="6857143" imgH="48963" progId="MS_ClipArt_Gallery.5">
                  <p:embed/>
                </p:oleObj>
              </mc:Choice>
              <mc:Fallback>
                <p:oleObj name="Clip" r:id="rId3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907651-08C1-4037-BEBC-26830FFB15E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758965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48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3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6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31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062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62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5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D9BC-4DE2-405A-BC12-9EF3F7007F2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50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28600"/>
            <a:ext cx="7716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944302-73B8-4051-BE61-173B04127450}" type="datetime4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December 14,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32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BEB1D6-317E-448B-B0D4-07C70D544ECD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031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Clip" r:id="rId18" imgW="6857143" imgH="48963" progId="MS_ClipArt_Gallery.5">
                  <p:embed/>
                </p:oleObj>
              </mc:Choice>
              <mc:Fallback>
                <p:oleObj name="Clip" r:id="rId18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25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ransition>
    <p:zoom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 smtClean="0"/>
              <a:t>Dataware</a:t>
            </a:r>
            <a:r>
              <a:rPr lang="en-IN" dirty="0" err="1" smtClean="0"/>
              <a:t>house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8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01334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499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" y="188640"/>
            <a:ext cx="9144000" cy="4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468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" y="0"/>
            <a:ext cx="8998552" cy="45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451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" y="0"/>
            <a:ext cx="9096274" cy="40465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365104"/>
            <a:ext cx="9019140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1253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3700" cy="45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" y="116632"/>
            <a:ext cx="9080747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6703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" y="116632"/>
            <a:ext cx="907664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4205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27006" cy="53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31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974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0" y="1844824"/>
            <a:ext cx="9044579" cy="34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536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97"/>
            <a:ext cx="9062805" cy="47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06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75" y="0"/>
            <a:ext cx="9144000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730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" y="0"/>
            <a:ext cx="9114249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6131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" y="188640"/>
            <a:ext cx="914252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741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" y="116632"/>
            <a:ext cx="917835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3624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" y="188640"/>
            <a:ext cx="916918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4694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" y="10039"/>
            <a:ext cx="9039270" cy="39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1222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34</Words>
  <Application>Microsoft Office PowerPoint</Application>
  <PresentationFormat>On-screen Show (4:3)</PresentationFormat>
  <Paragraphs>34</Paragraphs>
  <Slides>18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Tahoma</vt:lpstr>
      <vt:lpstr>Wingdings</vt:lpstr>
      <vt:lpstr>Office Theme</vt:lpstr>
      <vt:lpstr>Blends</vt:lpstr>
      <vt:lpstr>Clip</vt:lpstr>
      <vt:lpstr>Datawarehouse</vt:lpstr>
      <vt:lpstr>Agenda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Accuracy and Error Measures</dc:title>
  <dc:creator>Admin</dc:creator>
  <cp:lastModifiedBy>Admin</cp:lastModifiedBy>
  <cp:revision>8</cp:revision>
  <dcterms:created xsi:type="dcterms:W3CDTF">2019-09-27T17:09:11Z</dcterms:created>
  <dcterms:modified xsi:type="dcterms:W3CDTF">2021-12-14T11:00:42Z</dcterms:modified>
</cp:coreProperties>
</file>